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64" r:id="rId11"/>
    <p:sldId id="280" r:id="rId12"/>
    <p:sldId id="281" r:id="rId13"/>
    <p:sldId id="265" r:id="rId14"/>
    <p:sldId id="266" r:id="rId15"/>
    <p:sldId id="267" r:id="rId16"/>
    <p:sldId id="268" r:id="rId17"/>
    <p:sldId id="269" r:id="rId18"/>
    <p:sldId id="287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82" r:id="rId29"/>
    <p:sldId id="283" r:id="rId30"/>
    <p:sldId id="284" r:id="rId31"/>
    <p:sldId id="285" r:id="rId32"/>
    <p:sldId id="286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88" r:id="rId4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90795-BA69-4AB4-B0D8-5758FD40E789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31E8358E-A2C6-4144-AF62-29D53C6A35C1}">
      <dgm:prSet phldrT="[Texto]"/>
      <dgm:spPr/>
      <dgm:t>
        <a:bodyPr/>
        <a:lstStyle/>
        <a:p>
          <a:r>
            <a:rPr lang="pt-BR" dirty="0" smtClean="0"/>
            <a:t>DOM</a:t>
          </a:r>
          <a:endParaRPr lang="pt-BR" dirty="0"/>
        </a:p>
      </dgm:t>
    </dgm:pt>
    <dgm:pt modelId="{6937D0EE-6E2F-4319-91B2-BECB5E51BFE2}" type="parTrans" cxnId="{51DF197B-ADD0-499D-97D1-87A3D95BCE6F}">
      <dgm:prSet/>
      <dgm:spPr/>
      <dgm:t>
        <a:bodyPr/>
        <a:lstStyle/>
        <a:p>
          <a:endParaRPr lang="pt-BR"/>
        </a:p>
      </dgm:t>
    </dgm:pt>
    <dgm:pt modelId="{EB2E5642-E06D-4B5D-805D-DA652C197FD7}" type="sibTrans" cxnId="{51DF197B-ADD0-499D-97D1-87A3D95BCE6F}">
      <dgm:prSet/>
      <dgm:spPr/>
      <dgm:t>
        <a:bodyPr/>
        <a:lstStyle/>
        <a:p>
          <a:endParaRPr lang="pt-BR"/>
        </a:p>
      </dgm:t>
    </dgm:pt>
    <dgm:pt modelId="{0A4AA3FA-4FFB-4DF8-81A9-241509C1B453}">
      <dgm:prSet phldrT="[Texto]"/>
      <dgm:spPr/>
      <dgm:t>
        <a:bodyPr/>
        <a:lstStyle/>
        <a:p>
          <a:r>
            <a:rPr lang="pt-BR" dirty="0" smtClean="0"/>
            <a:t>Fazer</a:t>
          </a:r>
          <a:endParaRPr lang="pt-BR" dirty="0"/>
        </a:p>
      </dgm:t>
    </dgm:pt>
    <dgm:pt modelId="{D0099C1E-E2F0-4E2A-8BB0-B143D05379A6}" type="parTrans" cxnId="{A1422DC7-BD2D-4C2B-9D90-F8A235098594}">
      <dgm:prSet/>
      <dgm:spPr/>
      <dgm:t>
        <a:bodyPr/>
        <a:lstStyle/>
        <a:p>
          <a:endParaRPr lang="pt-BR"/>
        </a:p>
      </dgm:t>
    </dgm:pt>
    <dgm:pt modelId="{B50B50C3-4538-4979-A2FF-214CBE52EDEE}" type="sibTrans" cxnId="{A1422DC7-BD2D-4C2B-9D90-F8A235098594}">
      <dgm:prSet/>
      <dgm:spPr/>
      <dgm:t>
        <a:bodyPr/>
        <a:lstStyle/>
        <a:p>
          <a:endParaRPr lang="pt-BR"/>
        </a:p>
      </dgm:t>
    </dgm:pt>
    <dgm:pt modelId="{0A0ED019-B7F5-4B2C-B840-2EC4D4C80AC0}">
      <dgm:prSet phldrT="[Texto]"/>
      <dgm:spPr/>
      <dgm:t>
        <a:bodyPr/>
        <a:lstStyle/>
        <a:p>
          <a:r>
            <a:rPr lang="pt-BR" dirty="0" smtClean="0"/>
            <a:t>“Deus através de nós”</a:t>
          </a:r>
          <a:endParaRPr lang="pt-BR" dirty="0"/>
        </a:p>
      </dgm:t>
    </dgm:pt>
    <dgm:pt modelId="{EC407621-CCF5-480F-AA70-0DA4E3C3A18E}" type="parTrans" cxnId="{8031BFC6-AE3C-44C6-BCBA-28FFFA5D2762}">
      <dgm:prSet/>
      <dgm:spPr/>
      <dgm:t>
        <a:bodyPr/>
        <a:lstStyle/>
        <a:p>
          <a:endParaRPr lang="pt-BR"/>
        </a:p>
      </dgm:t>
    </dgm:pt>
    <dgm:pt modelId="{FC0CCADB-DF3B-4D7E-96B8-5878766493B2}" type="sibTrans" cxnId="{8031BFC6-AE3C-44C6-BCBA-28FFFA5D2762}">
      <dgm:prSet/>
      <dgm:spPr/>
      <dgm:t>
        <a:bodyPr/>
        <a:lstStyle/>
        <a:p>
          <a:endParaRPr lang="pt-BR"/>
        </a:p>
      </dgm:t>
    </dgm:pt>
    <dgm:pt modelId="{8F04ECC6-055F-42B0-8580-2DFEBEA178DF}">
      <dgm:prSet phldrT="[Texto]"/>
      <dgm:spPr/>
      <dgm:t>
        <a:bodyPr/>
        <a:lstStyle/>
        <a:p>
          <a:r>
            <a:rPr lang="pt-BR" dirty="0" smtClean="0"/>
            <a:t>FRUTO</a:t>
          </a:r>
          <a:endParaRPr lang="pt-BR" dirty="0"/>
        </a:p>
      </dgm:t>
    </dgm:pt>
    <dgm:pt modelId="{BC01F519-41E8-499F-8E3D-26E5A8642A9E}" type="parTrans" cxnId="{663902C2-789D-45A6-8FF8-6AFEA0DFF885}">
      <dgm:prSet/>
      <dgm:spPr/>
      <dgm:t>
        <a:bodyPr/>
        <a:lstStyle/>
        <a:p>
          <a:endParaRPr lang="pt-BR"/>
        </a:p>
      </dgm:t>
    </dgm:pt>
    <dgm:pt modelId="{18F5B9E1-1272-4B07-8DD7-EE29997D6E09}" type="sibTrans" cxnId="{663902C2-789D-45A6-8FF8-6AFEA0DFF885}">
      <dgm:prSet/>
      <dgm:spPr/>
      <dgm:t>
        <a:bodyPr/>
        <a:lstStyle/>
        <a:p>
          <a:endParaRPr lang="pt-BR"/>
        </a:p>
      </dgm:t>
    </dgm:pt>
    <dgm:pt modelId="{BE094283-2855-4D22-B438-50255D0536AB}">
      <dgm:prSet phldrT="[Texto]"/>
      <dgm:spPr/>
      <dgm:t>
        <a:bodyPr/>
        <a:lstStyle/>
        <a:p>
          <a:r>
            <a:rPr lang="pt-BR" dirty="0" smtClean="0"/>
            <a:t>Ser</a:t>
          </a:r>
          <a:endParaRPr lang="pt-BR" dirty="0"/>
        </a:p>
      </dgm:t>
    </dgm:pt>
    <dgm:pt modelId="{202AAD45-4F2E-4BED-8AAD-89AAB806C61A}" type="parTrans" cxnId="{4FCAA121-1BCF-4490-B9A6-97E41060774C}">
      <dgm:prSet/>
      <dgm:spPr/>
      <dgm:t>
        <a:bodyPr/>
        <a:lstStyle/>
        <a:p>
          <a:endParaRPr lang="pt-BR"/>
        </a:p>
      </dgm:t>
    </dgm:pt>
    <dgm:pt modelId="{B4896C5B-F6FE-4AE8-BABF-9726E9AB566C}" type="sibTrans" cxnId="{4FCAA121-1BCF-4490-B9A6-97E41060774C}">
      <dgm:prSet/>
      <dgm:spPr/>
      <dgm:t>
        <a:bodyPr/>
        <a:lstStyle/>
        <a:p>
          <a:endParaRPr lang="pt-BR"/>
        </a:p>
      </dgm:t>
    </dgm:pt>
    <dgm:pt modelId="{4022FD53-1460-417B-B0B2-19A865E2F58C}">
      <dgm:prSet phldrT="[Texto]"/>
      <dgm:spPr/>
      <dgm:t>
        <a:bodyPr/>
        <a:lstStyle/>
        <a:p>
          <a:r>
            <a:rPr lang="pt-BR" dirty="0" smtClean="0"/>
            <a:t>“Deus em nós”</a:t>
          </a:r>
          <a:endParaRPr lang="pt-BR" dirty="0"/>
        </a:p>
      </dgm:t>
    </dgm:pt>
    <dgm:pt modelId="{11E8CC9E-1665-4384-8FBE-43468D336DB5}" type="parTrans" cxnId="{4CA55CB3-BAE1-4310-BE53-71B3B6D97405}">
      <dgm:prSet/>
      <dgm:spPr/>
      <dgm:t>
        <a:bodyPr/>
        <a:lstStyle/>
        <a:p>
          <a:endParaRPr lang="pt-BR"/>
        </a:p>
      </dgm:t>
    </dgm:pt>
    <dgm:pt modelId="{4ABCD5ED-7C3A-4D2B-9C4C-A0C09EB15E98}" type="sibTrans" cxnId="{4CA55CB3-BAE1-4310-BE53-71B3B6D97405}">
      <dgm:prSet/>
      <dgm:spPr/>
      <dgm:t>
        <a:bodyPr/>
        <a:lstStyle/>
        <a:p>
          <a:endParaRPr lang="pt-BR"/>
        </a:p>
      </dgm:t>
    </dgm:pt>
    <dgm:pt modelId="{5E9B22FD-E719-41B3-AEF8-C42BCD82218E}" type="pres">
      <dgm:prSet presAssocID="{09A90795-BA69-4AB4-B0D8-5758FD40E78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F9B97D0-DBBF-4478-8CAC-92B59EE35EB7}" type="pres">
      <dgm:prSet presAssocID="{31E8358E-A2C6-4144-AF62-29D53C6A35C1}" presName="linNode" presStyleCnt="0"/>
      <dgm:spPr/>
    </dgm:pt>
    <dgm:pt modelId="{7BF89532-2D23-4BFD-A0FF-24B93A716E88}" type="pres">
      <dgm:prSet presAssocID="{31E8358E-A2C6-4144-AF62-29D53C6A35C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4FC2C7-66B1-4299-9D24-1FD7366FA3EB}" type="pres">
      <dgm:prSet presAssocID="{31E8358E-A2C6-4144-AF62-29D53C6A35C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333EF3D-502D-4B55-BD1B-1E515A75C942}" type="pres">
      <dgm:prSet presAssocID="{EB2E5642-E06D-4B5D-805D-DA652C197FD7}" presName="spacing" presStyleCnt="0"/>
      <dgm:spPr/>
    </dgm:pt>
    <dgm:pt modelId="{08EA4C6C-6AF7-457B-A628-EEE8C6D11D14}" type="pres">
      <dgm:prSet presAssocID="{8F04ECC6-055F-42B0-8580-2DFEBEA178DF}" presName="linNode" presStyleCnt="0"/>
      <dgm:spPr/>
    </dgm:pt>
    <dgm:pt modelId="{64D8BE65-DABE-4FCF-9C13-2B3E39079D42}" type="pres">
      <dgm:prSet presAssocID="{8F04ECC6-055F-42B0-8580-2DFEBEA178D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7AE6FA-A72A-4505-9327-0CB69ED01CE3}" type="pres">
      <dgm:prSet presAssocID="{8F04ECC6-055F-42B0-8580-2DFEBEA178D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1A402A-13B8-42AB-A0DC-190C066D63C1}" type="presOf" srcId="{0A0ED019-B7F5-4B2C-B840-2EC4D4C80AC0}" destId="{0C4FC2C7-66B1-4299-9D24-1FD7366FA3EB}" srcOrd="0" destOrd="1" presId="urn:microsoft.com/office/officeart/2005/8/layout/vList6"/>
    <dgm:cxn modelId="{4FCAA121-1BCF-4490-B9A6-97E41060774C}" srcId="{8F04ECC6-055F-42B0-8580-2DFEBEA178DF}" destId="{BE094283-2855-4D22-B438-50255D0536AB}" srcOrd="0" destOrd="0" parTransId="{202AAD45-4F2E-4BED-8AAD-89AAB806C61A}" sibTransId="{B4896C5B-F6FE-4AE8-BABF-9726E9AB566C}"/>
    <dgm:cxn modelId="{D3F9686A-D4AD-4D2A-BAB4-1FFF45025A23}" type="presOf" srcId="{0A4AA3FA-4FFB-4DF8-81A9-241509C1B453}" destId="{0C4FC2C7-66B1-4299-9D24-1FD7366FA3EB}" srcOrd="0" destOrd="0" presId="urn:microsoft.com/office/officeart/2005/8/layout/vList6"/>
    <dgm:cxn modelId="{A1422DC7-BD2D-4C2B-9D90-F8A235098594}" srcId="{31E8358E-A2C6-4144-AF62-29D53C6A35C1}" destId="{0A4AA3FA-4FFB-4DF8-81A9-241509C1B453}" srcOrd="0" destOrd="0" parTransId="{D0099C1E-E2F0-4E2A-8BB0-B143D05379A6}" sibTransId="{B50B50C3-4538-4979-A2FF-214CBE52EDEE}"/>
    <dgm:cxn modelId="{07081469-C4D4-4ED8-A6DC-C9C17ACB91D4}" type="presOf" srcId="{BE094283-2855-4D22-B438-50255D0536AB}" destId="{097AE6FA-A72A-4505-9327-0CB69ED01CE3}" srcOrd="0" destOrd="0" presId="urn:microsoft.com/office/officeart/2005/8/layout/vList6"/>
    <dgm:cxn modelId="{4CA55CB3-BAE1-4310-BE53-71B3B6D97405}" srcId="{8F04ECC6-055F-42B0-8580-2DFEBEA178DF}" destId="{4022FD53-1460-417B-B0B2-19A865E2F58C}" srcOrd="1" destOrd="0" parTransId="{11E8CC9E-1665-4384-8FBE-43468D336DB5}" sibTransId="{4ABCD5ED-7C3A-4D2B-9C4C-A0C09EB15E98}"/>
    <dgm:cxn modelId="{4DF9BD04-B699-46C6-B879-41D23CCBBD75}" type="presOf" srcId="{09A90795-BA69-4AB4-B0D8-5758FD40E789}" destId="{5E9B22FD-E719-41B3-AEF8-C42BCD82218E}" srcOrd="0" destOrd="0" presId="urn:microsoft.com/office/officeart/2005/8/layout/vList6"/>
    <dgm:cxn modelId="{663902C2-789D-45A6-8FF8-6AFEA0DFF885}" srcId="{09A90795-BA69-4AB4-B0D8-5758FD40E789}" destId="{8F04ECC6-055F-42B0-8580-2DFEBEA178DF}" srcOrd="1" destOrd="0" parTransId="{BC01F519-41E8-499F-8E3D-26E5A8642A9E}" sibTransId="{18F5B9E1-1272-4B07-8DD7-EE29997D6E09}"/>
    <dgm:cxn modelId="{C494DAAA-85B7-46B1-868D-40BAC0AA2FD4}" type="presOf" srcId="{4022FD53-1460-417B-B0B2-19A865E2F58C}" destId="{097AE6FA-A72A-4505-9327-0CB69ED01CE3}" srcOrd="0" destOrd="1" presId="urn:microsoft.com/office/officeart/2005/8/layout/vList6"/>
    <dgm:cxn modelId="{5077D8BC-CAA8-4720-A204-4389296E46C9}" type="presOf" srcId="{31E8358E-A2C6-4144-AF62-29D53C6A35C1}" destId="{7BF89532-2D23-4BFD-A0FF-24B93A716E88}" srcOrd="0" destOrd="0" presId="urn:microsoft.com/office/officeart/2005/8/layout/vList6"/>
    <dgm:cxn modelId="{8795E02A-A6DC-44CC-8DEA-62B7E1F049F9}" type="presOf" srcId="{8F04ECC6-055F-42B0-8580-2DFEBEA178DF}" destId="{64D8BE65-DABE-4FCF-9C13-2B3E39079D42}" srcOrd="0" destOrd="0" presId="urn:microsoft.com/office/officeart/2005/8/layout/vList6"/>
    <dgm:cxn modelId="{51DF197B-ADD0-499D-97D1-87A3D95BCE6F}" srcId="{09A90795-BA69-4AB4-B0D8-5758FD40E789}" destId="{31E8358E-A2C6-4144-AF62-29D53C6A35C1}" srcOrd="0" destOrd="0" parTransId="{6937D0EE-6E2F-4319-91B2-BECB5E51BFE2}" sibTransId="{EB2E5642-E06D-4B5D-805D-DA652C197FD7}"/>
    <dgm:cxn modelId="{8031BFC6-AE3C-44C6-BCBA-28FFFA5D2762}" srcId="{31E8358E-A2C6-4144-AF62-29D53C6A35C1}" destId="{0A0ED019-B7F5-4B2C-B840-2EC4D4C80AC0}" srcOrd="1" destOrd="0" parTransId="{EC407621-CCF5-480F-AA70-0DA4E3C3A18E}" sibTransId="{FC0CCADB-DF3B-4D7E-96B8-5878766493B2}"/>
    <dgm:cxn modelId="{B84185D0-DA88-4F96-A3E9-450D44C403E0}" type="presParOf" srcId="{5E9B22FD-E719-41B3-AEF8-C42BCD82218E}" destId="{1F9B97D0-DBBF-4478-8CAC-92B59EE35EB7}" srcOrd="0" destOrd="0" presId="urn:microsoft.com/office/officeart/2005/8/layout/vList6"/>
    <dgm:cxn modelId="{46BDADC0-C11E-4F91-AD0B-1089BD578CAC}" type="presParOf" srcId="{1F9B97D0-DBBF-4478-8CAC-92B59EE35EB7}" destId="{7BF89532-2D23-4BFD-A0FF-24B93A716E88}" srcOrd="0" destOrd="0" presId="urn:microsoft.com/office/officeart/2005/8/layout/vList6"/>
    <dgm:cxn modelId="{6E819AD0-186B-4578-8630-C1D54CA3C425}" type="presParOf" srcId="{1F9B97D0-DBBF-4478-8CAC-92B59EE35EB7}" destId="{0C4FC2C7-66B1-4299-9D24-1FD7366FA3EB}" srcOrd="1" destOrd="0" presId="urn:microsoft.com/office/officeart/2005/8/layout/vList6"/>
    <dgm:cxn modelId="{53DDD6D3-976D-4688-9EDA-CACF78F363B2}" type="presParOf" srcId="{5E9B22FD-E719-41B3-AEF8-C42BCD82218E}" destId="{1333EF3D-502D-4B55-BD1B-1E515A75C942}" srcOrd="1" destOrd="0" presId="urn:microsoft.com/office/officeart/2005/8/layout/vList6"/>
    <dgm:cxn modelId="{5768EB8B-8952-421B-8897-E3019278979B}" type="presParOf" srcId="{5E9B22FD-E719-41B3-AEF8-C42BCD82218E}" destId="{08EA4C6C-6AF7-457B-A628-EEE8C6D11D14}" srcOrd="2" destOrd="0" presId="urn:microsoft.com/office/officeart/2005/8/layout/vList6"/>
    <dgm:cxn modelId="{8C396679-703B-4CEC-9FA0-59BB5066E97E}" type="presParOf" srcId="{08EA4C6C-6AF7-457B-A628-EEE8C6D11D14}" destId="{64D8BE65-DABE-4FCF-9C13-2B3E39079D42}" srcOrd="0" destOrd="0" presId="urn:microsoft.com/office/officeart/2005/8/layout/vList6"/>
    <dgm:cxn modelId="{0D974601-58BF-466D-8290-673ECB533609}" type="presParOf" srcId="{08EA4C6C-6AF7-457B-A628-EEE8C6D11D14}" destId="{097AE6FA-A72A-4505-9327-0CB69ED01CE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90795-BA69-4AB4-B0D8-5758FD40E789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31E8358E-A2C6-4144-AF62-29D53C6A35C1}">
      <dgm:prSet phldrT="[Texto]"/>
      <dgm:spPr/>
      <dgm:t>
        <a:bodyPr/>
        <a:lstStyle/>
        <a:p>
          <a:r>
            <a:rPr lang="pt-BR" dirty="0" smtClean="0"/>
            <a:t>DOM</a:t>
          </a:r>
          <a:endParaRPr lang="pt-BR" dirty="0"/>
        </a:p>
      </dgm:t>
    </dgm:pt>
    <dgm:pt modelId="{6937D0EE-6E2F-4319-91B2-BECB5E51BFE2}" type="parTrans" cxnId="{51DF197B-ADD0-499D-97D1-87A3D95BCE6F}">
      <dgm:prSet/>
      <dgm:spPr/>
      <dgm:t>
        <a:bodyPr/>
        <a:lstStyle/>
        <a:p>
          <a:endParaRPr lang="pt-BR"/>
        </a:p>
      </dgm:t>
    </dgm:pt>
    <dgm:pt modelId="{EB2E5642-E06D-4B5D-805D-DA652C197FD7}" type="sibTrans" cxnId="{51DF197B-ADD0-499D-97D1-87A3D95BCE6F}">
      <dgm:prSet/>
      <dgm:spPr/>
      <dgm:t>
        <a:bodyPr/>
        <a:lstStyle/>
        <a:p>
          <a:endParaRPr lang="pt-BR"/>
        </a:p>
      </dgm:t>
    </dgm:pt>
    <dgm:pt modelId="{0A4AA3FA-4FFB-4DF8-81A9-241509C1B453}">
      <dgm:prSet phldrT="[Texto]"/>
      <dgm:spPr/>
      <dgm:t>
        <a:bodyPr anchor="ctr"/>
        <a:lstStyle/>
        <a:p>
          <a:pPr algn="ctr"/>
          <a:r>
            <a:rPr lang="pt-BR" dirty="0" smtClean="0"/>
            <a:t>Habilidades espirituais</a:t>
          </a:r>
          <a:endParaRPr lang="pt-BR" dirty="0"/>
        </a:p>
      </dgm:t>
    </dgm:pt>
    <dgm:pt modelId="{D0099C1E-E2F0-4E2A-8BB0-B143D05379A6}" type="parTrans" cxnId="{A1422DC7-BD2D-4C2B-9D90-F8A235098594}">
      <dgm:prSet/>
      <dgm:spPr/>
      <dgm:t>
        <a:bodyPr/>
        <a:lstStyle/>
        <a:p>
          <a:endParaRPr lang="pt-BR"/>
        </a:p>
      </dgm:t>
    </dgm:pt>
    <dgm:pt modelId="{B50B50C3-4538-4979-A2FF-214CBE52EDEE}" type="sibTrans" cxnId="{A1422DC7-BD2D-4C2B-9D90-F8A235098594}">
      <dgm:prSet/>
      <dgm:spPr/>
      <dgm:t>
        <a:bodyPr/>
        <a:lstStyle/>
        <a:p>
          <a:endParaRPr lang="pt-BR"/>
        </a:p>
      </dgm:t>
    </dgm:pt>
    <dgm:pt modelId="{8F04ECC6-055F-42B0-8580-2DFEBEA178DF}">
      <dgm:prSet phldrT="[Texto]"/>
      <dgm:spPr/>
      <dgm:t>
        <a:bodyPr/>
        <a:lstStyle/>
        <a:p>
          <a:r>
            <a:rPr lang="pt-BR" dirty="0" smtClean="0"/>
            <a:t>TALENTO</a:t>
          </a:r>
          <a:endParaRPr lang="pt-BR" dirty="0"/>
        </a:p>
      </dgm:t>
    </dgm:pt>
    <dgm:pt modelId="{BC01F519-41E8-499F-8E3D-26E5A8642A9E}" type="parTrans" cxnId="{663902C2-789D-45A6-8FF8-6AFEA0DFF885}">
      <dgm:prSet/>
      <dgm:spPr/>
      <dgm:t>
        <a:bodyPr/>
        <a:lstStyle/>
        <a:p>
          <a:endParaRPr lang="pt-BR"/>
        </a:p>
      </dgm:t>
    </dgm:pt>
    <dgm:pt modelId="{18F5B9E1-1272-4B07-8DD7-EE29997D6E09}" type="sibTrans" cxnId="{663902C2-789D-45A6-8FF8-6AFEA0DFF885}">
      <dgm:prSet/>
      <dgm:spPr/>
      <dgm:t>
        <a:bodyPr/>
        <a:lstStyle/>
        <a:p>
          <a:endParaRPr lang="pt-BR"/>
        </a:p>
      </dgm:t>
    </dgm:pt>
    <dgm:pt modelId="{BE094283-2855-4D22-B438-50255D0536AB}">
      <dgm:prSet phldrT="[Texto]"/>
      <dgm:spPr/>
      <dgm:t>
        <a:bodyPr anchor="ctr"/>
        <a:lstStyle/>
        <a:p>
          <a:pPr algn="ctr"/>
          <a:r>
            <a:rPr lang="pt-BR" dirty="0" smtClean="0"/>
            <a:t>Habilidades naturais</a:t>
          </a:r>
          <a:endParaRPr lang="pt-BR" dirty="0"/>
        </a:p>
      </dgm:t>
    </dgm:pt>
    <dgm:pt modelId="{202AAD45-4F2E-4BED-8AAD-89AAB806C61A}" type="parTrans" cxnId="{4FCAA121-1BCF-4490-B9A6-97E41060774C}">
      <dgm:prSet/>
      <dgm:spPr/>
      <dgm:t>
        <a:bodyPr/>
        <a:lstStyle/>
        <a:p>
          <a:endParaRPr lang="pt-BR"/>
        </a:p>
      </dgm:t>
    </dgm:pt>
    <dgm:pt modelId="{B4896C5B-F6FE-4AE8-BABF-9726E9AB566C}" type="sibTrans" cxnId="{4FCAA121-1BCF-4490-B9A6-97E41060774C}">
      <dgm:prSet/>
      <dgm:spPr/>
      <dgm:t>
        <a:bodyPr/>
        <a:lstStyle/>
        <a:p>
          <a:endParaRPr lang="pt-BR"/>
        </a:p>
      </dgm:t>
    </dgm:pt>
    <dgm:pt modelId="{5E9B22FD-E719-41B3-AEF8-C42BCD82218E}" type="pres">
      <dgm:prSet presAssocID="{09A90795-BA69-4AB4-B0D8-5758FD40E78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F9B97D0-DBBF-4478-8CAC-92B59EE35EB7}" type="pres">
      <dgm:prSet presAssocID="{31E8358E-A2C6-4144-AF62-29D53C6A35C1}" presName="linNode" presStyleCnt="0"/>
      <dgm:spPr/>
    </dgm:pt>
    <dgm:pt modelId="{7BF89532-2D23-4BFD-A0FF-24B93A716E88}" type="pres">
      <dgm:prSet presAssocID="{31E8358E-A2C6-4144-AF62-29D53C6A35C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4FC2C7-66B1-4299-9D24-1FD7366FA3EB}" type="pres">
      <dgm:prSet presAssocID="{31E8358E-A2C6-4144-AF62-29D53C6A35C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333EF3D-502D-4B55-BD1B-1E515A75C942}" type="pres">
      <dgm:prSet presAssocID="{EB2E5642-E06D-4B5D-805D-DA652C197FD7}" presName="spacing" presStyleCnt="0"/>
      <dgm:spPr/>
    </dgm:pt>
    <dgm:pt modelId="{08EA4C6C-6AF7-457B-A628-EEE8C6D11D14}" type="pres">
      <dgm:prSet presAssocID="{8F04ECC6-055F-42B0-8580-2DFEBEA178DF}" presName="linNode" presStyleCnt="0"/>
      <dgm:spPr/>
    </dgm:pt>
    <dgm:pt modelId="{64D8BE65-DABE-4FCF-9C13-2B3E39079D42}" type="pres">
      <dgm:prSet presAssocID="{8F04ECC6-055F-42B0-8580-2DFEBEA178D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7AE6FA-A72A-4505-9327-0CB69ED01CE3}" type="pres">
      <dgm:prSet presAssocID="{8F04ECC6-055F-42B0-8580-2DFEBEA178D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F6738B-B0B1-47A3-A1A9-62DC31FAE6C7}" type="presOf" srcId="{09A90795-BA69-4AB4-B0D8-5758FD40E789}" destId="{5E9B22FD-E719-41B3-AEF8-C42BCD82218E}" srcOrd="0" destOrd="0" presId="urn:microsoft.com/office/officeart/2005/8/layout/vList6"/>
    <dgm:cxn modelId="{4FCAA121-1BCF-4490-B9A6-97E41060774C}" srcId="{8F04ECC6-055F-42B0-8580-2DFEBEA178DF}" destId="{BE094283-2855-4D22-B438-50255D0536AB}" srcOrd="0" destOrd="0" parTransId="{202AAD45-4F2E-4BED-8AAD-89AAB806C61A}" sibTransId="{B4896C5B-F6FE-4AE8-BABF-9726E9AB566C}"/>
    <dgm:cxn modelId="{7FDC6A34-3AA7-463F-8CF3-6F455C18DE52}" type="presOf" srcId="{0A4AA3FA-4FFB-4DF8-81A9-241509C1B453}" destId="{0C4FC2C7-66B1-4299-9D24-1FD7366FA3EB}" srcOrd="0" destOrd="0" presId="urn:microsoft.com/office/officeart/2005/8/layout/vList6"/>
    <dgm:cxn modelId="{A1422DC7-BD2D-4C2B-9D90-F8A235098594}" srcId="{31E8358E-A2C6-4144-AF62-29D53C6A35C1}" destId="{0A4AA3FA-4FFB-4DF8-81A9-241509C1B453}" srcOrd="0" destOrd="0" parTransId="{D0099C1E-E2F0-4E2A-8BB0-B143D05379A6}" sibTransId="{B50B50C3-4538-4979-A2FF-214CBE52EDEE}"/>
    <dgm:cxn modelId="{7A57C063-3249-428C-A685-4460B1AC5E6D}" type="presOf" srcId="{BE094283-2855-4D22-B438-50255D0536AB}" destId="{097AE6FA-A72A-4505-9327-0CB69ED01CE3}" srcOrd="0" destOrd="0" presId="urn:microsoft.com/office/officeart/2005/8/layout/vList6"/>
    <dgm:cxn modelId="{42719AE4-3887-45D7-B293-A45B244DFC6F}" type="presOf" srcId="{8F04ECC6-055F-42B0-8580-2DFEBEA178DF}" destId="{64D8BE65-DABE-4FCF-9C13-2B3E39079D42}" srcOrd="0" destOrd="0" presId="urn:microsoft.com/office/officeart/2005/8/layout/vList6"/>
    <dgm:cxn modelId="{663902C2-789D-45A6-8FF8-6AFEA0DFF885}" srcId="{09A90795-BA69-4AB4-B0D8-5758FD40E789}" destId="{8F04ECC6-055F-42B0-8580-2DFEBEA178DF}" srcOrd="1" destOrd="0" parTransId="{BC01F519-41E8-499F-8E3D-26E5A8642A9E}" sibTransId="{18F5B9E1-1272-4B07-8DD7-EE29997D6E09}"/>
    <dgm:cxn modelId="{27C6D347-78CC-420C-9BFC-D18B1BBFE699}" type="presOf" srcId="{31E8358E-A2C6-4144-AF62-29D53C6A35C1}" destId="{7BF89532-2D23-4BFD-A0FF-24B93A716E88}" srcOrd="0" destOrd="0" presId="urn:microsoft.com/office/officeart/2005/8/layout/vList6"/>
    <dgm:cxn modelId="{51DF197B-ADD0-499D-97D1-87A3D95BCE6F}" srcId="{09A90795-BA69-4AB4-B0D8-5758FD40E789}" destId="{31E8358E-A2C6-4144-AF62-29D53C6A35C1}" srcOrd="0" destOrd="0" parTransId="{6937D0EE-6E2F-4319-91B2-BECB5E51BFE2}" sibTransId="{EB2E5642-E06D-4B5D-805D-DA652C197FD7}"/>
    <dgm:cxn modelId="{416E1000-D4A1-406A-ABEC-EDC061564587}" type="presParOf" srcId="{5E9B22FD-E719-41B3-AEF8-C42BCD82218E}" destId="{1F9B97D0-DBBF-4478-8CAC-92B59EE35EB7}" srcOrd="0" destOrd="0" presId="urn:microsoft.com/office/officeart/2005/8/layout/vList6"/>
    <dgm:cxn modelId="{D7827142-6F12-4293-B513-2F077D6C9E44}" type="presParOf" srcId="{1F9B97D0-DBBF-4478-8CAC-92B59EE35EB7}" destId="{7BF89532-2D23-4BFD-A0FF-24B93A716E88}" srcOrd="0" destOrd="0" presId="urn:microsoft.com/office/officeart/2005/8/layout/vList6"/>
    <dgm:cxn modelId="{D75FAB24-AB4E-4C19-AC9E-555F69562F4A}" type="presParOf" srcId="{1F9B97D0-DBBF-4478-8CAC-92B59EE35EB7}" destId="{0C4FC2C7-66B1-4299-9D24-1FD7366FA3EB}" srcOrd="1" destOrd="0" presId="urn:microsoft.com/office/officeart/2005/8/layout/vList6"/>
    <dgm:cxn modelId="{ED435626-9116-48EB-AD1C-8FF8DB057452}" type="presParOf" srcId="{5E9B22FD-E719-41B3-AEF8-C42BCD82218E}" destId="{1333EF3D-502D-4B55-BD1B-1E515A75C942}" srcOrd="1" destOrd="0" presId="urn:microsoft.com/office/officeart/2005/8/layout/vList6"/>
    <dgm:cxn modelId="{5E2DC362-7846-4ABF-9DA4-A42E871670AF}" type="presParOf" srcId="{5E9B22FD-E719-41B3-AEF8-C42BCD82218E}" destId="{08EA4C6C-6AF7-457B-A628-EEE8C6D11D14}" srcOrd="2" destOrd="0" presId="urn:microsoft.com/office/officeart/2005/8/layout/vList6"/>
    <dgm:cxn modelId="{999F6B8D-ECA8-435C-89BE-5661404F5481}" type="presParOf" srcId="{08EA4C6C-6AF7-457B-A628-EEE8C6D11D14}" destId="{64D8BE65-DABE-4FCF-9C13-2B3E39079D42}" srcOrd="0" destOrd="0" presId="urn:microsoft.com/office/officeart/2005/8/layout/vList6"/>
    <dgm:cxn modelId="{1A990189-BCDA-42FE-8261-2447FF76E1BE}" type="presParOf" srcId="{08EA4C6C-6AF7-457B-A628-EEE8C6D11D14}" destId="{097AE6FA-A72A-4505-9327-0CB69ED01CE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C2C7-66B1-4299-9D24-1FD7366FA3EB}">
      <dsp:nvSpPr>
        <dsp:cNvPr id="0" name=""/>
        <dsp:cNvSpPr/>
      </dsp:nvSpPr>
      <dsp:spPr>
        <a:xfrm>
          <a:off x="3316505" y="552"/>
          <a:ext cx="4974758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700" kern="1200" dirty="0" smtClean="0"/>
            <a:t>Fazer</a:t>
          </a:r>
          <a:endParaRPr lang="pt-BR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700" kern="1200" dirty="0" smtClean="0"/>
            <a:t>“Deus através de nós”</a:t>
          </a:r>
          <a:endParaRPr lang="pt-BR" sz="3700" kern="1200" dirty="0"/>
        </a:p>
      </dsp:txBody>
      <dsp:txXfrm>
        <a:off x="3316505" y="552"/>
        <a:ext cx="4974758" cy="2154694"/>
      </dsp:txXfrm>
    </dsp:sp>
    <dsp:sp modelId="{7BF89532-2D23-4BFD-A0FF-24B93A716E88}">
      <dsp:nvSpPr>
        <dsp:cNvPr id="0" name=""/>
        <dsp:cNvSpPr/>
      </dsp:nvSpPr>
      <dsp:spPr>
        <a:xfrm>
          <a:off x="0" y="552"/>
          <a:ext cx="3316505" cy="21546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300" kern="1200" dirty="0" smtClean="0"/>
            <a:t>DOM</a:t>
          </a:r>
          <a:endParaRPr lang="pt-BR" sz="6300" kern="1200" dirty="0"/>
        </a:p>
      </dsp:txBody>
      <dsp:txXfrm>
        <a:off x="0" y="552"/>
        <a:ext cx="3316505" cy="2154694"/>
      </dsp:txXfrm>
    </dsp:sp>
    <dsp:sp modelId="{097AE6FA-A72A-4505-9327-0CB69ED01CE3}">
      <dsp:nvSpPr>
        <dsp:cNvPr id="0" name=""/>
        <dsp:cNvSpPr/>
      </dsp:nvSpPr>
      <dsp:spPr>
        <a:xfrm>
          <a:off x="3316505" y="2370716"/>
          <a:ext cx="4974758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9724680"/>
            <a:satOff val="-58726"/>
            <a:lumOff val="-387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9724680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700" kern="1200" dirty="0" smtClean="0"/>
            <a:t>Ser</a:t>
          </a:r>
          <a:endParaRPr lang="pt-BR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700" kern="1200" dirty="0" smtClean="0"/>
            <a:t>“Deus em nós”</a:t>
          </a:r>
          <a:endParaRPr lang="pt-BR" sz="3700" kern="1200" dirty="0"/>
        </a:p>
      </dsp:txBody>
      <dsp:txXfrm>
        <a:off x="3316505" y="2370716"/>
        <a:ext cx="4974758" cy="2154694"/>
      </dsp:txXfrm>
    </dsp:sp>
    <dsp:sp modelId="{64D8BE65-DABE-4FCF-9C13-2B3E39079D42}">
      <dsp:nvSpPr>
        <dsp:cNvPr id="0" name=""/>
        <dsp:cNvSpPr/>
      </dsp:nvSpPr>
      <dsp:spPr>
        <a:xfrm>
          <a:off x="0" y="2370716"/>
          <a:ext cx="3316505" cy="2154694"/>
        </a:xfrm>
        <a:prstGeom prst="roundRect">
          <a:avLst/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300" kern="1200" dirty="0" smtClean="0"/>
            <a:t>FRUTO</a:t>
          </a:r>
          <a:endParaRPr lang="pt-BR" sz="6300" kern="1200" dirty="0"/>
        </a:p>
      </dsp:txBody>
      <dsp:txXfrm>
        <a:off x="0" y="2370716"/>
        <a:ext cx="3316505" cy="21546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C2C7-66B1-4299-9D24-1FD7366FA3EB}">
      <dsp:nvSpPr>
        <dsp:cNvPr id="0" name=""/>
        <dsp:cNvSpPr/>
      </dsp:nvSpPr>
      <dsp:spPr>
        <a:xfrm>
          <a:off x="3316505" y="552"/>
          <a:ext cx="4974758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285750" lvl="1" indent="-285750" algn="ctr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4900" kern="1200" dirty="0" smtClean="0"/>
            <a:t>Habilidades espirituais</a:t>
          </a:r>
          <a:endParaRPr lang="pt-BR" sz="4900" kern="1200" dirty="0"/>
        </a:p>
      </dsp:txBody>
      <dsp:txXfrm>
        <a:off x="3316505" y="552"/>
        <a:ext cx="4974758" cy="2154694"/>
      </dsp:txXfrm>
    </dsp:sp>
    <dsp:sp modelId="{7BF89532-2D23-4BFD-A0FF-24B93A716E88}">
      <dsp:nvSpPr>
        <dsp:cNvPr id="0" name=""/>
        <dsp:cNvSpPr/>
      </dsp:nvSpPr>
      <dsp:spPr>
        <a:xfrm>
          <a:off x="0" y="552"/>
          <a:ext cx="3316505" cy="21546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800" kern="1200" dirty="0" smtClean="0"/>
            <a:t>DOM</a:t>
          </a:r>
          <a:endParaRPr lang="pt-BR" sz="4800" kern="1200" dirty="0"/>
        </a:p>
      </dsp:txBody>
      <dsp:txXfrm>
        <a:off x="0" y="552"/>
        <a:ext cx="3316505" cy="2154694"/>
      </dsp:txXfrm>
    </dsp:sp>
    <dsp:sp modelId="{097AE6FA-A72A-4505-9327-0CB69ED01CE3}">
      <dsp:nvSpPr>
        <dsp:cNvPr id="0" name=""/>
        <dsp:cNvSpPr/>
      </dsp:nvSpPr>
      <dsp:spPr>
        <a:xfrm>
          <a:off x="3316505" y="2370716"/>
          <a:ext cx="4974758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9724680"/>
            <a:satOff val="-58726"/>
            <a:lumOff val="-387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9724680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285750" lvl="1" indent="-285750" algn="ctr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4900" kern="1200" dirty="0" smtClean="0"/>
            <a:t>Habilidades naturais</a:t>
          </a:r>
          <a:endParaRPr lang="pt-BR" sz="4900" kern="1200" dirty="0"/>
        </a:p>
      </dsp:txBody>
      <dsp:txXfrm>
        <a:off x="3316505" y="2370716"/>
        <a:ext cx="4974758" cy="2154694"/>
      </dsp:txXfrm>
    </dsp:sp>
    <dsp:sp modelId="{64D8BE65-DABE-4FCF-9C13-2B3E39079D42}">
      <dsp:nvSpPr>
        <dsp:cNvPr id="0" name=""/>
        <dsp:cNvSpPr/>
      </dsp:nvSpPr>
      <dsp:spPr>
        <a:xfrm>
          <a:off x="0" y="2370716"/>
          <a:ext cx="3316505" cy="2154694"/>
        </a:xfrm>
        <a:prstGeom prst="roundRect">
          <a:avLst/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800" kern="1200" dirty="0" smtClean="0"/>
            <a:t>TALENTO</a:t>
          </a:r>
          <a:endParaRPr lang="pt-BR" sz="4800" kern="1200" dirty="0"/>
        </a:p>
      </dsp:txBody>
      <dsp:txXfrm>
        <a:off x="0" y="2370716"/>
        <a:ext cx="3316505" cy="215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123C800-5BEE-4A31-959E-1C5C170666A5}" type="datetimeFigureOut">
              <a:rPr lang="pt-BR" smtClean="0"/>
              <a:pPr/>
              <a:t>17/04/2014</a:t>
            </a:fld>
            <a:endParaRPr lang="pt-BR" dirty="0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 dirty="0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CFD8C5-E1C3-48A7-8184-415A14104DF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edg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ias\Downloads\CHAMADOS_PARA_BRILHAR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619672" y="188640"/>
            <a:ext cx="63367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 smtClean="0">
                <a:latin typeface="Algerian" pitchFamily="82" charset="0"/>
              </a:rPr>
              <a:t>OS DONS ESPIRITUAIS</a:t>
            </a:r>
            <a:endParaRPr lang="pt-BR" sz="6600" dirty="0">
              <a:latin typeface="Algerian" pitchFamily="82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ASPECTOS DO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000" dirty="0" smtClean="0"/>
              <a:t>Dom natural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ASPECTOS DO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000" dirty="0" smtClean="0"/>
              <a:t>Dom natural</a:t>
            </a:r>
          </a:p>
          <a:p>
            <a:r>
              <a:rPr lang="pt-BR" sz="6000" dirty="0" smtClean="0"/>
              <a:t>Dom adquirido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ASPECTOS DO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000" dirty="0" smtClean="0"/>
              <a:t>Dom natural</a:t>
            </a:r>
          </a:p>
          <a:p>
            <a:r>
              <a:rPr lang="pt-BR" sz="6000" dirty="0" smtClean="0"/>
              <a:t>Dom adquirido</a:t>
            </a:r>
          </a:p>
          <a:p>
            <a:r>
              <a:rPr lang="pt-BR" sz="6000" dirty="0" smtClean="0"/>
              <a:t>Dom espiritual</a:t>
            </a:r>
          </a:p>
          <a:p>
            <a:endParaRPr lang="pt-BR" sz="6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2866330"/>
          </a:xfrm>
        </p:spPr>
        <p:txBody>
          <a:bodyPr>
            <a:normAutofit fontScale="90000"/>
          </a:bodyPr>
          <a:lstStyle/>
          <a:p>
            <a:r>
              <a:rPr lang="pt-BR" dirty="0"/>
              <a:t>Antes de iniciar a reflexão sobre os dons, primeiramente precisamos entender o que não é um dom espiritual: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3284984"/>
            <a:ext cx="7643192" cy="2841179"/>
          </a:xfrm>
        </p:spPr>
        <p:txBody>
          <a:bodyPr/>
          <a:lstStyle/>
          <a:p>
            <a:pPr lvl="0"/>
            <a:r>
              <a:rPr lang="pt-BR" dirty="0"/>
              <a:t>O dom espiritual não é um talento nato ou uma capacidade natural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 não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O dom espiritual não é um talento nato ou uma capacidade natural</a:t>
            </a:r>
          </a:p>
          <a:p>
            <a:pPr lvl="0"/>
            <a:r>
              <a:rPr lang="pt-BR" dirty="0"/>
              <a:t>O dom espiritual não é um cargo ou posição que o crente encontra na Igreja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 não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O dom espiritual não é um talento nato ou uma capacidade natural</a:t>
            </a:r>
          </a:p>
          <a:p>
            <a:pPr lvl="0"/>
            <a:r>
              <a:rPr lang="pt-BR" dirty="0"/>
              <a:t>O dom espiritual não é um cargo ou posição que o crente encontra na Igreja</a:t>
            </a:r>
          </a:p>
          <a:p>
            <a:pPr lvl="0"/>
            <a:r>
              <a:rPr lang="pt-BR" dirty="0"/>
              <a:t>O dom espiritual não é uma técnica ou habilidade obtida por meio de treinamento ou curso de capacitação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 não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O dom espiritual não é um talento nato ou uma capacidade natural</a:t>
            </a:r>
          </a:p>
          <a:p>
            <a:pPr lvl="0"/>
            <a:r>
              <a:rPr lang="pt-BR" dirty="0"/>
              <a:t>O dom espiritual não é um cargo ou posição que o crente encontra na Igreja</a:t>
            </a:r>
          </a:p>
          <a:p>
            <a:pPr lvl="0"/>
            <a:r>
              <a:rPr lang="pt-BR" dirty="0"/>
              <a:t>O dom espiritual não é uma técnica ou habilidade obtida por meio de treinamento ou curso de capacitação</a:t>
            </a:r>
          </a:p>
          <a:p>
            <a:pPr lvl="0"/>
            <a:r>
              <a:rPr lang="pt-BR" dirty="0"/>
              <a:t>O dom não é o fruto do Espírito Santo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 X FRUTO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 X TALENTO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dons espirituais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No antigo testamento os dons eram entregues a pessoas específicas, chamadas por Deus para cumprir determinadas missões, os dons não estavam à disposição de todos.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dons espirituais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Dom espiritual é qualquer talento potencializado pelo Espírito santo e usado no ministério da igreja, essa definição ampla inclui tanto os dons relacionados a talentos naturais e adquiridos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dons espirituais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4000" dirty="0"/>
              <a:t>Acima da questão da descoberta do dom que cada um tem, tem a questão da busca deste dom, as pessoas que buscam dons devem ter as motivações corretas e devem orar para obter as repostas e direções certas a ser tomada.</a:t>
            </a:r>
          </a:p>
          <a:p>
            <a:endParaRPr lang="pt-BR" sz="4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4000" dirty="0"/>
              <a:t>O grande perigo de sermos usados pelo Espírito Santo no ministério de alguns dos seus dons é imaginarmos que temos alguma habilidade específica, não temos o direito de escolher o que gostaríamos de fazer ou qual função exercer é o Espírito que gerencia.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Os dons são “</a:t>
            </a:r>
            <a:r>
              <a:rPr lang="pt-BR" sz="3600" b="1" dirty="0" err="1" smtClean="0"/>
              <a:t>pneumata</a:t>
            </a:r>
            <a:r>
              <a:rPr lang="pt-BR" sz="3600" dirty="0" smtClean="0"/>
              <a:t>” = são ações controladas pelo Espírito</a:t>
            </a:r>
          </a:p>
          <a:p>
            <a:endParaRPr lang="pt-BR" sz="3600" dirty="0" smtClean="0"/>
          </a:p>
          <a:p>
            <a:endParaRPr lang="pt-BR" sz="3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Os dons são “</a:t>
            </a:r>
            <a:r>
              <a:rPr lang="pt-BR" sz="3600" b="1" dirty="0" err="1" smtClean="0"/>
              <a:t>pneumata</a:t>
            </a:r>
            <a:r>
              <a:rPr lang="pt-BR" sz="3600" dirty="0" smtClean="0"/>
              <a:t>” = são ações controladas pelo Espírito</a:t>
            </a:r>
          </a:p>
          <a:p>
            <a:r>
              <a:rPr lang="pt-BR" sz="3600" dirty="0" smtClean="0"/>
              <a:t>Os dons são “</a:t>
            </a:r>
            <a:r>
              <a:rPr lang="pt-BR" sz="3600" b="1" dirty="0" err="1" smtClean="0"/>
              <a:t>pneumatika</a:t>
            </a:r>
            <a:r>
              <a:rPr lang="pt-BR" sz="3600" dirty="0" smtClean="0"/>
              <a:t>” = são poderes ou manifestações espirituais de forma visível, </a:t>
            </a:r>
          </a:p>
          <a:p>
            <a:endParaRPr lang="pt-BR" sz="3600" dirty="0" smtClean="0"/>
          </a:p>
          <a:p>
            <a:endParaRPr lang="pt-BR" sz="3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Os dons são “</a:t>
            </a:r>
            <a:r>
              <a:rPr lang="pt-BR" sz="3600" b="1" dirty="0" err="1" smtClean="0"/>
              <a:t>pneumata</a:t>
            </a:r>
            <a:r>
              <a:rPr lang="pt-BR" sz="3600" dirty="0" smtClean="0"/>
              <a:t>” = são ações controladas pelo Espírito</a:t>
            </a:r>
          </a:p>
          <a:p>
            <a:r>
              <a:rPr lang="pt-BR" sz="3600" dirty="0" smtClean="0"/>
              <a:t>Os dons são “</a:t>
            </a:r>
            <a:r>
              <a:rPr lang="pt-BR" sz="3600" b="1" dirty="0" err="1" smtClean="0"/>
              <a:t>pneumatika</a:t>
            </a:r>
            <a:r>
              <a:rPr lang="pt-BR" sz="3600" dirty="0" smtClean="0"/>
              <a:t>” = são poderes ou manifestações espirituais de forma visível, </a:t>
            </a:r>
          </a:p>
          <a:p>
            <a:r>
              <a:rPr lang="pt-BR" sz="3600" dirty="0" smtClean="0"/>
              <a:t> Os dons são “</a:t>
            </a:r>
            <a:r>
              <a:rPr lang="pt-BR" sz="3600" b="1" dirty="0" err="1" smtClean="0"/>
              <a:t>chamarismata</a:t>
            </a:r>
            <a:r>
              <a:rPr lang="pt-BR" sz="3600" dirty="0" smtClean="0"/>
              <a:t>” = interpretação concreta de “</a:t>
            </a:r>
            <a:r>
              <a:rPr lang="pt-BR" sz="3600" dirty="0" err="1" smtClean="0"/>
              <a:t>charis</a:t>
            </a:r>
            <a:r>
              <a:rPr lang="pt-BR" sz="3600" dirty="0" smtClean="0"/>
              <a:t>” graça divina. A graça de Deus é a origem de todo dom. </a:t>
            </a:r>
          </a:p>
          <a:p>
            <a:r>
              <a:rPr lang="pt-BR" sz="3600" dirty="0" smtClean="0"/>
              <a:t> </a:t>
            </a:r>
          </a:p>
          <a:p>
            <a:endParaRPr lang="pt-BR" sz="3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Os dons são “</a:t>
            </a:r>
            <a:r>
              <a:rPr lang="pt-BR" b="1" dirty="0" err="1" smtClean="0"/>
              <a:t>pneumata</a:t>
            </a:r>
            <a:r>
              <a:rPr lang="pt-BR" dirty="0" smtClean="0"/>
              <a:t>” = são ações controladas pelo Espírito</a:t>
            </a:r>
          </a:p>
          <a:p>
            <a:r>
              <a:rPr lang="pt-BR" dirty="0" smtClean="0"/>
              <a:t>Os dons são “</a:t>
            </a:r>
            <a:r>
              <a:rPr lang="pt-BR" b="1" dirty="0" err="1" smtClean="0"/>
              <a:t>pneumatika</a:t>
            </a:r>
            <a:r>
              <a:rPr lang="pt-BR" dirty="0" smtClean="0"/>
              <a:t>” = são poderes ou manifestações espirituais de forma visível, </a:t>
            </a:r>
          </a:p>
          <a:p>
            <a:r>
              <a:rPr lang="pt-BR" dirty="0" smtClean="0"/>
              <a:t> Os dons são “</a:t>
            </a:r>
            <a:r>
              <a:rPr lang="pt-BR" b="1" dirty="0" err="1" smtClean="0"/>
              <a:t>chamarismata</a:t>
            </a:r>
            <a:r>
              <a:rPr lang="pt-BR" dirty="0" smtClean="0"/>
              <a:t>” = interpretação concreta de “</a:t>
            </a:r>
            <a:r>
              <a:rPr lang="pt-BR" dirty="0" err="1" smtClean="0"/>
              <a:t>charis</a:t>
            </a:r>
            <a:r>
              <a:rPr lang="pt-BR" dirty="0" smtClean="0"/>
              <a:t>” graça divina. A graça de Deus é a origem de todo dom. </a:t>
            </a:r>
          </a:p>
          <a:p>
            <a:r>
              <a:rPr lang="pt-BR" dirty="0" smtClean="0"/>
              <a:t> Os dons são “</a:t>
            </a:r>
            <a:r>
              <a:rPr lang="pt-BR" b="1" dirty="0" err="1" smtClean="0"/>
              <a:t>diakonia</a:t>
            </a:r>
            <a:r>
              <a:rPr lang="pt-BR" dirty="0" smtClean="0"/>
              <a:t>” = prontidão para servir. É concentrar não em mim mesmo, mas no outro.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natureza dos dons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Os dons são “</a:t>
            </a:r>
            <a:r>
              <a:rPr lang="pt-BR" b="1" dirty="0" err="1"/>
              <a:t>pneumata</a:t>
            </a:r>
            <a:r>
              <a:rPr lang="pt-BR" dirty="0"/>
              <a:t>” = são ações controladas pelo </a:t>
            </a:r>
            <a:r>
              <a:rPr lang="pt-BR" dirty="0" smtClean="0"/>
              <a:t>Espírito</a:t>
            </a:r>
            <a:endParaRPr lang="pt-BR" dirty="0"/>
          </a:p>
          <a:p>
            <a:r>
              <a:rPr lang="pt-BR" dirty="0"/>
              <a:t>Os dons são “</a:t>
            </a:r>
            <a:r>
              <a:rPr lang="pt-BR" b="1" dirty="0" err="1"/>
              <a:t>pneumatika</a:t>
            </a:r>
            <a:r>
              <a:rPr lang="pt-BR" dirty="0"/>
              <a:t>” = são poderes ou manifestações espirituais de forma visível, </a:t>
            </a:r>
          </a:p>
          <a:p>
            <a:r>
              <a:rPr lang="pt-BR" dirty="0"/>
              <a:t> Os dons são </a:t>
            </a:r>
            <a:r>
              <a:rPr lang="pt-BR" b="1" dirty="0"/>
              <a:t>“</a:t>
            </a:r>
            <a:r>
              <a:rPr lang="pt-BR" b="1" dirty="0" err="1"/>
              <a:t>chamarismata</a:t>
            </a:r>
            <a:r>
              <a:rPr lang="pt-BR" dirty="0"/>
              <a:t>” = </a:t>
            </a:r>
            <a:r>
              <a:rPr lang="pt-BR" dirty="0" smtClean="0"/>
              <a:t>interpretação </a:t>
            </a:r>
            <a:r>
              <a:rPr lang="pt-BR" dirty="0"/>
              <a:t>concreta de “</a:t>
            </a:r>
            <a:r>
              <a:rPr lang="pt-BR" dirty="0" err="1"/>
              <a:t>charis</a:t>
            </a:r>
            <a:r>
              <a:rPr lang="pt-BR" dirty="0"/>
              <a:t>” graça divina. A graça de Deus é a origem de todo dom. </a:t>
            </a:r>
          </a:p>
          <a:p>
            <a:r>
              <a:rPr lang="pt-BR" dirty="0"/>
              <a:t> Os dons são “</a:t>
            </a:r>
            <a:r>
              <a:rPr lang="pt-BR" b="1" dirty="0" err="1"/>
              <a:t>diakonia</a:t>
            </a:r>
            <a:r>
              <a:rPr lang="pt-BR" dirty="0"/>
              <a:t>” = prontidão para servir. É concentrar não em mim mesmo, mas no outro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/>
              <a:t>Os dons são “</a:t>
            </a:r>
            <a:r>
              <a:rPr lang="pt-BR" b="1" dirty="0" err="1"/>
              <a:t>energémata</a:t>
            </a:r>
            <a:r>
              <a:rPr lang="pt-BR" dirty="0"/>
              <a:t>” = isto é, obras </a:t>
            </a:r>
            <a:r>
              <a:rPr lang="pt-BR" dirty="0" smtClean="0"/>
              <a:t>exteriores, somos </a:t>
            </a:r>
            <a:r>
              <a:rPr lang="pt-BR" dirty="0"/>
              <a:t>o corpo de Cristo na </a:t>
            </a:r>
            <a:r>
              <a:rPr lang="pt-BR" dirty="0" smtClean="0"/>
              <a:t>terra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OS DONS E SUAS FUNÇÕES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Os dons são concedidos para o corpo (a igreja). 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pt-BR" dirty="0"/>
              <a:t>OS DONS E SUAS FUNÇÕES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Os dons são concedidos para o corpo (a igreja). </a:t>
            </a:r>
          </a:p>
          <a:p>
            <a:pPr lvl="0"/>
            <a:r>
              <a:rPr lang="pt-BR" dirty="0" smtClean="0"/>
              <a:t>Nenhuma pessoa, sozinha, possui todos os dons.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OS DONS E SUAS FUNÇÕES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Os dons são concedidos para o corpo (a igreja). </a:t>
            </a:r>
          </a:p>
          <a:p>
            <a:pPr lvl="0"/>
            <a:r>
              <a:rPr lang="pt-BR" dirty="0" smtClean="0"/>
              <a:t>Nenhuma pessoa, sozinha, possui todos os dons.</a:t>
            </a:r>
          </a:p>
          <a:p>
            <a:pPr lvl="0"/>
            <a:r>
              <a:rPr lang="pt-BR" dirty="0" smtClean="0"/>
              <a:t>Embora não sejam igualmente notáveis, todos os dons são importantes.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OS DONS E SUAS FUNÇÕES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Os dons são concedidos para o corpo (a igreja). </a:t>
            </a:r>
          </a:p>
          <a:p>
            <a:pPr lvl="0"/>
            <a:r>
              <a:rPr lang="pt-BR" dirty="0" smtClean="0"/>
              <a:t>Nenhuma pessoa, sozinha, possui todos os dons.</a:t>
            </a:r>
          </a:p>
          <a:p>
            <a:pPr lvl="0"/>
            <a:r>
              <a:rPr lang="pt-BR" dirty="0" smtClean="0"/>
              <a:t>Embora não sejam igualmente notáveis, todos os dons são importantes.</a:t>
            </a:r>
          </a:p>
          <a:p>
            <a:pPr lvl="0"/>
            <a:r>
              <a:rPr lang="pt-BR" dirty="0" smtClean="0"/>
              <a:t>Os dons são dados para equipar a igreja a fim de que ela se desenvolva seu ministério até que Cristo volte.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OS DONS E SUAS FUNÇÕES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dirty="0"/>
              <a:t>Os dons são concedidos para o corpo (a igreja). </a:t>
            </a:r>
          </a:p>
          <a:p>
            <a:pPr lvl="0"/>
            <a:r>
              <a:rPr lang="pt-BR" dirty="0"/>
              <a:t>Nenhuma pessoa, sozinha, possui todos os </a:t>
            </a:r>
            <a:r>
              <a:rPr lang="pt-BR" dirty="0" smtClean="0"/>
              <a:t>dons.</a:t>
            </a:r>
            <a:endParaRPr lang="pt-BR" dirty="0"/>
          </a:p>
          <a:p>
            <a:pPr lvl="0"/>
            <a:r>
              <a:rPr lang="pt-BR" dirty="0"/>
              <a:t>Embora não sejam igualmente notáveis, todos os dons são importantes.</a:t>
            </a:r>
          </a:p>
          <a:p>
            <a:pPr lvl="0"/>
            <a:r>
              <a:rPr lang="pt-BR" dirty="0"/>
              <a:t>Os dons são dados para equipar a igreja a fim de que ela se desenvolva seu ministério até que Cristo volte.</a:t>
            </a:r>
          </a:p>
          <a:p>
            <a:pPr lvl="0"/>
            <a:r>
              <a:rPr lang="pt-BR" dirty="0"/>
              <a:t>O Espírito Santo distribui os vários dons a quem lhe apraz.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Perguntas relacionadas aos dons espirituais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>
            <a:noAutofit/>
          </a:bodyPr>
          <a:lstStyle/>
          <a:p>
            <a:pPr lvl="0"/>
            <a:r>
              <a:rPr lang="pt-BR" sz="3600" dirty="0" smtClean="0">
                <a:latin typeface="Arial" pitchFamily="34" charset="0"/>
                <a:cs typeface="Arial" pitchFamily="34" charset="0"/>
              </a:rPr>
              <a:t>Os dons variam quanto ao poder?</a:t>
            </a:r>
          </a:p>
          <a:p>
            <a:pPr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lvl="0"/>
            <a:r>
              <a:rPr lang="pt-BR" sz="3600" dirty="0" smtClean="0">
                <a:latin typeface="Arial" pitchFamily="34" charset="0"/>
                <a:cs typeface="Arial" pitchFamily="34" charset="0"/>
              </a:rPr>
              <a:t>Os cristãos possuem os dons por um tempo ou de modo permanente?</a:t>
            </a:r>
          </a:p>
          <a:p>
            <a:pPr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lvl="0"/>
            <a:r>
              <a:rPr lang="pt-BR" sz="3600" dirty="0" smtClean="0">
                <a:latin typeface="Arial" pitchFamily="34" charset="0"/>
                <a:cs typeface="Arial" pitchFamily="34" charset="0"/>
              </a:rPr>
              <a:t>Os dons são miraculosos ou não miraculosos?</a:t>
            </a:r>
          </a:p>
          <a:p>
            <a:pPr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Autofit/>
          </a:bodyPr>
          <a:lstStyle/>
          <a:p>
            <a:r>
              <a:rPr lang="pt-BR" sz="4000" dirty="0" smtClean="0">
                <a:latin typeface="Arial" pitchFamily="34" charset="0"/>
                <a:cs typeface="Arial" pitchFamily="34" charset="0"/>
              </a:rPr>
              <a:t> Hoje há ensinamentos bem divergentes sobre os dons: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785926"/>
            <a:ext cx="7498080" cy="44624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1) Os </a:t>
            </a:r>
            <a:r>
              <a:rPr lang="pt-BR" dirty="0" err="1" smtClean="0"/>
              <a:t>cessacionistas</a:t>
            </a:r>
            <a:r>
              <a:rPr lang="pt-BR" dirty="0" smtClean="0"/>
              <a:t>; 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2) Os ignorantes; 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3) Os medrosos; 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4) Os que advogam a contemporaneidade de todos os dons.</a:t>
            </a:r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pt-BR" dirty="0" smtClean="0"/>
              <a:t>O DEBATE CESSACIONISTA</a:t>
            </a:r>
            <a:br>
              <a:rPr lang="pt-BR" dirty="0" smtClean="0"/>
            </a:br>
            <a:r>
              <a:rPr lang="pt-BR" dirty="0" smtClean="0"/>
              <a:t> 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cessacionista</a:t>
            </a:r>
            <a:r>
              <a:rPr lang="pt-BR" dirty="0" smtClean="0"/>
              <a:t> é identificado como uma pessoa que não acredita que o Espírito Santo conceda dons espirituais à sua Igreja nos dias de hoje, por outro lado, um </a:t>
            </a:r>
            <a:r>
              <a:rPr lang="pt-BR" dirty="0" err="1" smtClean="0"/>
              <a:t>continuísta</a:t>
            </a:r>
            <a:r>
              <a:rPr lang="pt-BR" dirty="0" smtClean="0"/>
              <a:t> seria alguém que acredita que todos os dons espirituais mencionados na Bíblia estão disponíveis hoje à Igreja, bastando ter fé para recebê-los.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Argumentos </a:t>
            </a:r>
            <a:r>
              <a:rPr lang="pt-BR" dirty="0" err="1" smtClean="0"/>
              <a:t>cessacionista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t-BR" dirty="0" smtClean="0"/>
              <a:t>A primeira objeção vem do argumento da interpretação do versículo 10 de 1corintios 13.</a:t>
            </a:r>
          </a:p>
          <a:p>
            <a:pPr lvl="0"/>
            <a:r>
              <a:rPr lang="pt-BR" dirty="0" smtClean="0"/>
              <a:t>A continuação da profecia hoje desafia a suficiência das Escrituras</a:t>
            </a:r>
          </a:p>
          <a:p>
            <a:r>
              <a:rPr lang="pt-BR" dirty="0" smtClean="0"/>
              <a:t>Este argumento quer colocar no mesmo nível o dom de profecia e as Escrituras, sendo que cada um tem o seu objetivo a ser alcançado.</a:t>
            </a:r>
          </a:p>
          <a:p>
            <a:pPr lvl="0"/>
            <a:r>
              <a:rPr lang="pt-BR" dirty="0" smtClean="0"/>
              <a:t>Os dons miraculosos estavam limitados aos apóstolos e seus companheiros</a:t>
            </a:r>
          </a:p>
          <a:p>
            <a:pPr lvl="0"/>
            <a:r>
              <a:rPr lang="pt-BR" dirty="0" smtClean="0"/>
              <a:t>Os dons miraculosos hoje são iguais aos dons miraculosos nas Escrituras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obra da Trindade</a:t>
            </a:r>
            <a:br>
              <a:rPr lang="pt-BR" dirty="0" smtClean="0"/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49" cy="483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64"/>
                <a:gridCol w="4286280"/>
                <a:gridCol w="1647805"/>
              </a:tblGrid>
              <a:tr h="120968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diferente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diversidade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 mesmo</a:t>
                      </a:r>
                      <a:endParaRPr lang="pt-BR" dirty="0"/>
                    </a:p>
                  </a:txBody>
                  <a:tcPr anchor="ctr"/>
                </a:tc>
              </a:tr>
              <a:tr h="120968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Dom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Diversidades de dons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Espirito</a:t>
                      </a:r>
                      <a:endParaRPr lang="pt-BR" dirty="0"/>
                    </a:p>
                  </a:txBody>
                  <a:tcPr anchor="ctr"/>
                </a:tc>
              </a:tr>
              <a:tr h="120968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Serviço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Diversidades de ministérios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Senhor</a:t>
                      </a:r>
                      <a:endParaRPr lang="pt-BR" dirty="0"/>
                    </a:p>
                  </a:txBody>
                  <a:tcPr anchor="ctr"/>
                </a:tc>
              </a:tr>
              <a:tr h="120968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Realizações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Diversidades de operações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Deus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obra da Trindade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diversidades dos dons vêm do único Deus, que opera efetivamente em todos os cristãos, sendo os mesmos distribuídos pelo Espírito Santo a cada um conforme lhe apraz, tendo sua fonte no único Senhor a sabe Jesus Cristo.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Dois erros devem ser evitados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dirty="0" smtClean="0"/>
              <a:t>Seria errado pensar que as relações são exclusivas, na distribuição dos dons, devemos entender que o Pai, o Filho e o Espírito correspondem à mesma essência denominada “Deus”.</a:t>
            </a:r>
          </a:p>
          <a:p>
            <a:pPr>
              <a:buNone/>
            </a:pPr>
            <a:endParaRPr lang="pt-BR" dirty="0" smtClean="0"/>
          </a:p>
          <a:p>
            <a:pPr lvl="0"/>
            <a:r>
              <a:rPr lang="pt-BR" dirty="0" smtClean="0"/>
              <a:t> Esses dons não são para engrandecimento pessoal, mas para benefício de toda a comunidade, o dom não é para uso particular. É importante ressaltar que o dom não contribui para o crescimento ou medida espiritual.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r>
              <a:rPr lang="pt-BR" dirty="0" smtClean="0"/>
              <a:t>IMORALIDADE SEXUAL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00100" y="1"/>
          <a:ext cx="8143900" cy="685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975"/>
                <a:gridCol w="2035975"/>
                <a:gridCol w="2035975"/>
                <a:gridCol w="2035975"/>
              </a:tblGrid>
              <a:tr h="682052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Corintios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Romanos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Efésios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Pedro</a:t>
                      </a:r>
                      <a:endParaRPr lang="pt-BR" dirty="0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Sabedoria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Apóstolos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Profecia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Falar</a:t>
                      </a:r>
                      <a:endParaRPr lang="pt-BR" dirty="0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Conhecimento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Profetas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Ministério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Servir</a:t>
                      </a:r>
                      <a:endParaRPr lang="pt-BR" dirty="0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Fé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Mestres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Ensino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719527">
                <a:tc>
                  <a:txBody>
                    <a:bodyPr/>
                    <a:lstStyle/>
                    <a:p>
                      <a:r>
                        <a:rPr lang="pt-BR" dirty="0" smtClean="0"/>
                        <a:t>Curas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Evangelistas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Exortação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Milagres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Pastores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Contribuição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Profecia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Liderança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Discernimento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Misericórdia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Variedades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2052">
                <a:tc>
                  <a:txBody>
                    <a:bodyPr/>
                    <a:lstStyle/>
                    <a:p>
                      <a:r>
                        <a:rPr lang="pt-BR" dirty="0" smtClean="0"/>
                        <a:t>Interpretação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  <p:pic>
        <p:nvPicPr>
          <p:cNvPr id="6" name="CHAMADOS_PARA_BRILHAR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r>
              <a:rPr lang="pt-BR" dirty="0" smtClean="0"/>
              <a:t>IMORALIDADE SEXUAL</a:t>
            </a:r>
          </a:p>
          <a:p>
            <a:r>
              <a:rPr lang="pt-BR" dirty="0" smtClean="0"/>
              <a:t>ASSOCIAÇÃO COM CRENTES IMORAIS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r>
              <a:rPr lang="pt-BR" dirty="0" smtClean="0"/>
              <a:t>IMORALIDADE SEXUAL</a:t>
            </a:r>
          </a:p>
          <a:p>
            <a:r>
              <a:rPr lang="pt-BR" dirty="0" smtClean="0"/>
              <a:t>ASSOCIAÇÃO COM CRENTES IMORAIS</a:t>
            </a:r>
          </a:p>
          <a:p>
            <a:r>
              <a:rPr lang="pt-BR" dirty="0" smtClean="0"/>
              <a:t>LITÍGIO ENTRE IRMÃOS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r>
              <a:rPr lang="pt-BR" dirty="0" smtClean="0"/>
              <a:t>IMORALIDADE SEXUAL</a:t>
            </a:r>
          </a:p>
          <a:p>
            <a:r>
              <a:rPr lang="pt-BR" dirty="0" smtClean="0"/>
              <a:t>ASSOCIAÇÃO COM CRENTES IMORAIS</a:t>
            </a:r>
          </a:p>
          <a:p>
            <a:r>
              <a:rPr lang="pt-BR" dirty="0" smtClean="0"/>
              <a:t>LITÍGIO ENTRE IRMÃOS</a:t>
            </a:r>
          </a:p>
          <a:p>
            <a:r>
              <a:rPr lang="pt-BR" dirty="0" smtClean="0"/>
              <a:t>DISSENSÃO NA SANTA CEIA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IGREJA DE CORINTO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DIVISÕES NA IGREJA</a:t>
            </a:r>
          </a:p>
          <a:p>
            <a:r>
              <a:rPr lang="pt-BR" dirty="0" smtClean="0"/>
              <a:t>CARNALIDADE E IMATURIDADE ESPIRITUAL</a:t>
            </a:r>
          </a:p>
          <a:p>
            <a:r>
              <a:rPr lang="pt-BR" dirty="0" smtClean="0"/>
              <a:t>IMORALIDADE SEXUAL</a:t>
            </a:r>
          </a:p>
          <a:p>
            <a:r>
              <a:rPr lang="pt-BR" dirty="0" smtClean="0"/>
              <a:t>ASSOCIAÇÃO COM CRENTES IMORAIS</a:t>
            </a:r>
          </a:p>
          <a:p>
            <a:r>
              <a:rPr lang="pt-BR" dirty="0" smtClean="0"/>
              <a:t>LITÍGIO ENTRE IRMÃOS</a:t>
            </a:r>
          </a:p>
          <a:p>
            <a:r>
              <a:rPr lang="pt-BR" dirty="0" smtClean="0"/>
              <a:t>DISSENSÃO NA SANTA CEIA</a:t>
            </a:r>
          </a:p>
          <a:p>
            <a:r>
              <a:rPr lang="pt-BR" dirty="0" smtClean="0"/>
              <a:t>DESORDEM NOS CULTOS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Dádiva, presente, merecimento, mérito, dote natural, talento, aptidão, capacidade, habilidade especial. </a:t>
            </a:r>
            <a:endParaRPr lang="pt-BR" sz="5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550</TotalTime>
  <Words>1188</Words>
  <Application>Microsoft Office PowerPoint</Application>
  <PresentationFormat>Apresentação na tela (4:3)</PresentationFormat>
  <Paragraphs>188</Paragraphs>
  <Slides>41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2" baseType="lpstr">
      <vt:lpstr>Solstício</vt:lpstr>
      <vt:lpstr>Slide 1</vt:lpstr>
      <vt:lpstr>IGREJA DE CORINTO</vt:lpstr>
      <vt:lpstr>IGREJA DE CORINTO</vt:lpstr>
      <vt:lpstr>IGREJA DE CORINTO</vt:lpstr>
      <vt:lpstr>IGREJA DE CORINTO</vt:lpstr>
      <vt:lpstr>IGREJA DE CORINTO</vt:lpstr>
      <vt:lpstr>IGREJA DE CORINTO</vt:lpstr>
      <vt:lpstr>IGREJA DE CORINTO</vt:lpstr>
      <vt:lpstr>DOM</vt:lpstr>
      <vt:lpstr>ASPECTOS DO DOM</vt:lpstr>
      <vt:lpstr>ASPECTOS DO DOM</vt:lpstr>
      <vt:lpstr>ASPECTOS DO DOM</vt:lpstr>
      <vt:lpstr>Antes de iniciar a reflexão sobre os dons, primeiramente precisamos entender o que não é um dom espiritual: </vt:lpstr>
      <vt:lpstr>Ele não é?</vt:lpstr>
      <vt:lpstr>Ele não é?</vt:lpstr>
      <vt:lpstr>Ele não é?</vt:lpstr>
      <vt:lpstr>DOM X FRUTO</vt:lpstr>
      <vt:lpstr>DOM X TALENTO</vt:lpstr>
      <vt:lpstr>Os dons espirituais</vt:lpstr>
      <vt:lpstr>Os dons espirituais</vt:lpstr>
      <vt:lpstr>Os dons espirituais</vt:lpstr>
      <vt:lpstr>A natureza dos dons</vt:lpstr>
      <vt:lpstr>A natureza dos dons</vt:lpstr>
      <vt:lpstr>A natureza dos dons</vt:lpstr>
      <vt:lpstr>A natureza dos dons</vt:lpstr>
      <vt:lpstr>A natureza dos dons</vt:lpstr>
      <vt:lpstr>A natureza dos dons</vt:lpstr>
      <vt:lpstr>OS DONS E SUAS FUNÇÕES </vt:lpstr>
      <vt:lpstr>OS DONS E SUAS FUNÇÕES </vt:lpstr>
      <vt:lpstr>OS DONS E SUAS FUNÇÕES </vt:lpstr>
      <vt:lpstr>OS DONS E SUAS FUNÇÕES </vt:lpstr>
      <vt:lpstr>OS DONS E SUAS FUNÇÕES </vt:lpstr>
      <vt:lpstr>Perguntas relacionadas aos dons espirituais </vt:lpstr>
      <vt:lpstr> Hoje há ensinamentos bem divergentes sobre os dons: </vt:lpstr>
      <vt:lpstr>O DEBATE CESSACIONISTA   </vt:lpstr>
      <vt:lpstr>Argumentos cessacionista</vt:lpstr>
      <vt:lpstr>A obra da Trindade </vt:lpstr>
      <vt:lpstr>A obra da Trindade</vt:lpstr>
      <vt:lpstr>Dois erros devem ser evitados</vt:lpstr>
      <vt:lpstr>Slide 40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elias aparecido</cp:lastModifiedBy>
  <cp:revision>38</cp:revision>
  <dcterms:created xsi:type="dcterms:W3CDTF">2014-04-06T07:14:24Z</dcterms:created>
  <dcterms:modified xsi:type="dcterms:W3CDTF">2014-04-18T01:36:37Z</dcterms:modified>
</cp:coreProperties>
</file>